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1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01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22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714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40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48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9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08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92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0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9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194F6-EB6E-4237-A23B-62BFF20AFE2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796D8-7A9E-4611-8733-7B49D55D92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107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25" y="161925"/>
            <a:ext cx="9144000" cy="84931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Фотоальбом</a:t>
            </a:r>
            <a:endParaRPr lang="ru-RU" dirty="0">
              <a:solidFill>
                <a:schemeClr val="bg1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pic>
        <p:nvPicPr>
          <p:cNvPr id="4" name="pesnya-pro-sad--lyubimyy-detskiy-sad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9438" y="6585438"/>
            <a:ext cx="272562" cy="27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6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922_1004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1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19_0936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4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123_0933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91511"/>
      </p:ext>
    </p:extLst>
  </p:cSld>
  <p:clrMapOvr>
    <a:masterClrMapping/>
  </p:clrMapOvr>
  <p:transition spd="slow" advTm="5000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2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7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3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Content="1"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61229-WA0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8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-08-12-09-16-36-5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3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2-09-11-49-16-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5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09-29_12.22.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6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425_1038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20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allOve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425_1107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48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win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510_110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19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510_1111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829_0938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window dir="vert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MS UI Gothic</vt:lpstr>
      <vt:lpstr>Arial</vt:lpstr>
      <vt:lpstr>Calibri</vt:lpstr>
      <vt:lpstr>Calibri Light</vt:lpstr>
      <vt:lpstr>Тема Office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Пользователь</dc:creator>
  <cp:lastModifiedBy>Пользователь</cp:lastModifiedBy>
  <cp:revision>12</cp:revision>
  <dcterms:created xsi:type="dcterms:W3CDTF">2018-02-14T16:24:23Z</dcterms:created>
  <dcterms:modified xsi:type="dcterms:W3CDTF">2018-02-14T16:47:20Z</dcterms:modified>
</cp:coreProperties>
</file>