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75" r:id="rId3"/>
    <p:sldId id="257" r:id="rId4"/>
    <p:sldId id="258" r:id="rId5"/>
    <p:sldId id="276" r:id="rId6"/>
    <p:sldId id="259" r:id="rId7"/>
    <p:sldId id="260" r:id="rId8"/>
    <p:sldId id="293" r:id="rId9"/>
    <p:sldId id="261" r:id="rId10"/>
    <p:sldId id="277" r:id="rId11"/>
    <p:sldId id="262" r:id="rId12"/>
    <p:sldId id="278" r:id="rId13"/>
    <p:sldId id="295" r:id="rId14"/>
    <p:sldId id="263" r:id="rId15"/>
    <p:sldId id="279" r:id="rId16"/>
    <p:sldId id="264" r:id="rId17"/>
    <p:sldId id="280" r:id="rId18"/>
    <p:sldId id="296" r:id="rId19"/>
    <p:sldId id="265" r:id="rId20"/>
    <p:sldId id="281" r:id="rId21"/>
    <p:sldId id="266" r:id="rId22"/>
    <p:sldId id="282" r:id="rId23"/>
    <p:sldId id="283" r:id="rId24"/>
    <p:sldId id="267" r:id="rId25"/>
    <p:sldId id="284" r:id="rId26"/>
    <p:sldId id="268" r:id="rId27"/>
    <p:sldId id="285" r:id="rId28"/>
    <p:sldId id="297" r:id="rId29"/>
    <p:sldId id="269" r:id="rId30"/>
    <p:sldId id="286" r:id="rId31"/>
    <p:sldId id="270" r:id="rId32"/>
    <p:sldId id="287" r:id="rId33"/>
    <p:sldId id="271" r:id="rId34"/>
    <p:sldId id="294" r:id="rId35"/>
    <p:sldId id="288" r:id="rId36"/>
    <p:sldId id="289" r:id="rId37"/>
    <p:sldId id="290" r:id="rId38"/>
    <p:sldId id="272" r:id="rId39"/>
    <p:sldId id="27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647E011-FFFC-433D-846E-642CE9E7375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28A7666-8BA8-4B44-BD0D-426F1AA7F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4966320" cy="141621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Творческая </a:t>
            </a:r>
            <a:r>
              <a:rPr lang="ru-RU" sz="2000" dirty="0" smtClean="0"/>
              <a:t>презентация на тему </a:t>
            </a:r>
            <a:br>
              <a:rPr lang="ru-RU" sz="2000" dirty="0" smtClean="0"/>
            </a:br>
            <a:r>
              <a:rPr lang="ru-RU" sz="2000" b="1" dirty="0" smtClean="0"/>
              <a:t>«Один день из жизни детского сада»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412776"/>
            <a:ext cx="5114778" cy="11012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</a:t>
            </a:r>
            <a:r>
              <a:rPr lang="ru-RU" dirty="0" smtClean="0"/>
              <a:t>оспитателя МБДОУ</a:t>
            </a:r>
          </a:p>
          <a:p>
            <a:r>
              <a:rPr lang="ru-RU" dirty="0" smtClean="0"/>
              <a:t> «Детский сад № 1 «</a:t>
            </a:r>
            <a:r>
              <a:rPr lang="ru-RU" dirty="0" err="1" smtClean="0"/>
              <a:t>Шовда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Хасановой М.Я.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4165451" cy="416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\Desktop\фотки\IMG_20190620_083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1" y="500042"/>
            <a:ext cx="7224189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20040"/>
            <a:ext cx="7267604" cy="4466282"/>
          </a:xfrm>
        </p:spPr>
        <p:txBody>
          <a:bodyPr>
            <a:normAutofit/>
          </a:bodyPr>
          <a:lstStyle/>
          <a:p>
            <a:r>
              <a:rPr lang="ru-RU" dirty="0" smtClean="0"/>
              <a:t>Ну а дальше как обычно,</a:t>
            </a:r>
            <a:br>
              <a:rPr lang="ru-RU" dirty="0" smtClean="0"/>
            </a:br>
            <a:r>
              <a:rPr lang="ru-RU" dirty="0" smtClean="0"/>
              <a:t>мы умоемся отлично…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\Desktop\фотки\IMG_20200110_082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\Desktop\фотки\IMG_20200110_082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680464"/>
          </a:xfrm>
        </p:spPr>
        <p:txBody>
          <a:bodyPr>
            <a:normAutofit/>
          </a:bodyPr>
          <a:lstStyle/>
          <a:p>
            <a:r>
              <a:rPr lang="ru-RU" dirty="0" smtClean="0"/>
              <a:t>И на завтрак все бегом</a:t>
            </a:r>
            <a:br>
              <a:rPr lang="ru-RU" dirty="0" smtClean="0"/>
            </a:br>
            <a:r>
              <a:rPr lang="ru-RU" dirty="0" smtClean="0"/>
              <a:t>кашу кушать мы пойдем…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\Desktop\фотки\IMG_20200110_082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823340"/>
          </a:xfrm>
        </p:spPr>
        <p:txBody>
          <a:bodyPr>
            <a:normAutofit/>
          </a:bodyPr>
          <a:lstStyle/>
          <a:p>
            <a:r>
              <a:rPr lang="ru-RU" dirty="0" smtClean="0"/>
              <a:t>Поиграем, отдохнём</a:t>
            </a:r>
            <a:br>
              <a:rPr lang="ru-RU" dirty="0" smtClean="0"/>
            </a:br>
            <a:r>
              <a:rPr lang="ru-RU" dirty="0" smtClean="0"/>
              <a:t>и на занятия пойдем…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\Desktop\фотки\IMG_20200110_082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\Desktop\фотки\IMG_20200110_082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537720"/>
          </a:xfrm>
        </p:spPr>
        <p:txBody>
          <a:bodyPr>
            <a:normAutofit/>
          </a:bodyPr>
          <a:lstStyle/>
          <a:p>
            <a:r>
              <a:rPr lang="ru-RU" i="1" dirty="0" smtClean="0"/>
              <a:t>Детки в садике живут,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Здесь играют и поют,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Здесь друзей себе находят,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На прогулку с ними ходят.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\Desktop\фотки\IMG_20190906_135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683269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\Desktop\фотки\IMG_20190607_092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80596"/>
          </a:xfrm>
        </p:spPr>
        <p:txBody>
          <a:bodyPr>
            <a:normAutofit/>
          </a:bodyPr>
          <a:lstStyle/>
          <a:p>
            <a:r>
              <a:rPr lang="ru-RU" dirty="0" smtClean="0"/>
              <a:t>Наши воспитатели очень уж старательны, научили нас лепить, а еще и труд любить…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\Desktop\фотки\IMG_20190927_143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\Desktop\фотки\IMG_20190906_134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823340"/>
          </a:xfrm>
        </p:spPr>
        <p:txBody>
          <a:bodyPr>
            <a:normAutofit/>
          </a:bodyPr>
          <a:lstStyle/>
          <a:p>
            <a:r>
              <a:rPr lang="ru-RU" dirty="0" smtClean="0"/>
              <a:t>Приготовят повара</a:t>
            </a:r>
            <a:br>
              <a:rPr lang="ru-RU" dirty="0" smtClean="0"/>
            </a:br>
            <a:r>
              <a:rPr lang="ru-RU" dirty="0" smtClean="0"/>
              <a:t>вкусный нам</a:t>
            </a:r>
            <a:br>
              <a:rPr lang="ru-RU" dirty="0" smtClean="0"/>
            </a:br>
            <a:r>
              <a:rPr lang="ru-RU" dirty="0" smtClean="0"/>
              <a:t>обед всегда…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\Desktop\фотки\IMG_20200110_120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2353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Наступает «тихий час».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Дети глазки закрывают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И тихонько засыпают.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Где-то стук какой-то слышен…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Это дождь стучит по крыше.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Он, наверное, не знает,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Что ребята отдыхают.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\Desktop\фотки\IMG_20200110_135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\Desktop\фотки\IMG_20200110_135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680728"/>
          </a:xfrm>
        </p:spPr>
        <p:txBody>
          <a:bodyPr>
            <a:normAutofit/>
          </a:bodyPr>
          <a:lstStyle/>
          <a:p>
            <a:r>
              <a:rPr lang="ru-RU" i="1" dirty="0" smtClean="0"/>
              <a:t>Вот уже вставать пора!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Просыпайся, детвора!!!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Быстро встанем по порядку –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Дружно сделаем зарядку!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Все готовы? Не зевай!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Упражнения начинай!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Эта презентация будет  интересна   педагогам, родителям и детям. Дети по-разному идут в детский сад:  кто-то бежит с радостью, а кто-то с мамой расстаться не может. В первую очередь она адресована родителям, которым интересен каждый прожитый день их детьми в группе. В данной работе раскрыт рядовой распорядок  дня в детском саду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\Desktop\фотки\15786669026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7334301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0662"/>
          </a:xfrm>
        </p:spPr>
        <p:txBody>
          <a:bodyPr>
            <a:normAutofit/>
          </a:bodyPr>
          <a:lstStyle/>
          <a:p>
            <a:r>
              <a:rPr lang="ru-RU" dirty="0" smtClean="0"/>
              <a:t>Там и книжки, и игрушки,</a:t>
            </a:r>
            <a:br>
              <a:rPr lang="ru-RU" dirty="0" smtClean="0"/>
            </a:br>
            <a:r>
              <a:rPr lang="ru-RU" dirty="0" smtClean="0"/>
              <a:t>Там любимые друзья,</a:t>
            </a:r>
            <a:br>
              <a:rPr lang="ru-RU" dirty="0" smtClean="0"/>
            </a:br>
            <a:r>
              <a:rPr lang="ru-RU" dirty="0" smtClean="0"/>
              <a:t>Мои верные подружки,</a:t>
            </a:r>
            <a:br>
              <a:rPr lang="ru-RU" dirty="0" smtClean="0"/>
            </a:br>
            <a:r>
              <a:rPr lang="ru-RU" dirty="0" smtClean="0"/>
              <a:t>Мне без них никак нельзя!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\Desktop\фотки\IMG_20200110_082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239000" cy="5466414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Мы играем целый день,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Целый день играть не лень.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Куклы, кубики и мишки…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Можем мы читать и книжки-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Мы большие дети,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Всё познать хотим на свете.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\Desktop\фотки\IMG_20191128_092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\Desktop\фотки\IMG_20190619_094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\Desktop\фотки\IMG_20190607_092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\Desktop\фотки\IMG_20190426_105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39000" cy="6323670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Солнце скрылось за домами,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Покидаем детский сад.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Я рассказываю маме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Про себя и про ребят.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Как мы хором песни пели,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Как играли в чехарду,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Что мы пили,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Что мы ели,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Что читали в детсаду.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Я рассказываю честно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И подробно обо всем.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Знаю, маме интересно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Знать о том,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Как мы живем.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асибо за Ваше внимание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5857892"/>
          </a:xfrm>
        </p:spPr>
        <p:txBody>
          <a:bodyPr>
            <a:normAutofit/>
          </a:bodyPr>
          <a:lstStyle/>
          <a:p>
            <a:r>
              <a:rPr lang="ru-RU" sz="4800" i="1" dirty="0" smtClean="0"/>
              <a:t>«Вы его любите, дети,</a:t>
            </a:r>
            <a:r>
              <a:rPr lang="ru-RU" sz="4800" dirty="0" smtClean="0"/>
              <a:t> </a:t>
            </a:r>
            <a:r>
              <a:rPr lang="ru-RU" sz="4800" i="1" dirty="0" smtClean="0"/>
              <a:t>Самый добрый дом на свете!»</a:t>
            </a:r>
            <a:r>
              <a:rPr lang="ru-RU" sz="4800" dirty="0" smtClean="0"/>
              <a:t> </a:t>
            </a:r>
            <a:r>
              <a:rPr lang="ru-RU" sz="4800" i="1" dirty="0" smtClean="0"/>
              <a:t>Один день из жизни детского сада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\Desktop\фотки\IMG_20200110_141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928670"/>
            <a:ext cx="6596058" cy="5180686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Ивы выстроились в ряд,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Клены под окошком.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Входит солнце в детский сад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Светлою дорожкой.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Все осмотрит в добрый час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По-хозяйски зорко: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Окунется в чистый таз,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Ляжет на дорожку.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Окна чистые блестят,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Вымыт пол дощатый.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Просыпайся, детский сад!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Добрый день, ребята!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466414"/>
          </a:xfrm>
        </p:spPr>
        <p:txBody>
          <a:bodyPr>
            <a:normAutofit/>
          </a:bodyPr>
          <a:lstStyle/>
          <a:p>
            <a:r>
              <a:rPr lang="ru-RU" i="1" dirty="0" smtClean="0"/>
              <a:t>Мы сегодня всех ребят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Нашей группы «ПЧЕЛКИ»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Рассказать про детский сад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Вежливо попросим…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\Desktop\фотки\IMG_20190801_113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537960"/>
          </a:xfrm>
        </p:spPr>
        <p:txBody>
          <a:bodyPr>
            <a:normAutofit/>
          </a:bodyPr>
          <a:lstStyle/>
          <a:p>
            <a:r>
              <a:rPr lang="ru-RU" dirty="0" smtClean="0"/>
              <a:t>Утро начали с зарядки</a:t>
            </a:r>
            <a:br>
              <a:rPr lang="ru-RU" dirty="0" smtClean="0"/>
            </a:br>
            <a:r>
              <a:rPr lang="ru-RU" i="1" dirty="0" smtClean="0"/>
              <a:t>Становитесь на «Веселую зарядку!»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Всё в зарядке по порядку.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Начинаем: - Раз и два!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Руки, ноги, голова…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Мы подвигали всем телом, и все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Тело бегать захотело!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134</TotalTime>
  <Words>106</Words>
  <Application>Microsoft Office PowerPoint</Application>
  <PresentationFormat>Экран (4:3)</PresentationFormat>
  <Paragraphs>20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Изящная</vt:lpstr>
      <vt:lpstr>Творческая презентация на тему  «Один день из жизни детского сада»  </vt:lpstr>
      <vt:lpstr>Презентация PowerPoint</vt:lpstr>
      <vt:lpstr>Презентация PowerPoint</vt:lpstr>
      <vt:lpstr>«Вы его любите, дети, Самый добрый дом на свете!» Один день из жизни детского сада </vt:lpstr>
      <vt:lpstr>Презентация PowerPoint</vt:lpstr>
      <vt:lpstr>Ивы выстроились в ряд, Клены под окошком. Входит солнце в детский сад Светлою дорожкой. Все осмотрит в добрый час По-хозяйски зорко: Окунется в чистый таз, Ляжет на дорожку. Окна чистые блестят, Вымыт пол дощатый. Просыпайся, детский сад! Добрый день, ребята! </vt:lpstr>
      <vt:lpstr>Мы сегодня всех ребят Нашей группы «ПЧЕЛКИ» Рассказать про детский сад Вежливо попросим… </vt:lpstr>
      <vt:lpstr>Презентация PowerPoint</vt:lpstr>
      <vt:lpstr>Утро начали с зарядки Становитесь на «Веселую зарядку!» Всё в зарядке по порядку. Начинаем: - Раз и два! Руки, ноги, голова… Мы подвигали всем телом, и все Тело бегать захотело! </vt:lpstr>
      <vt:lpstr>Презентация PowerPoint</vt:lpstr>
      <vt:lpstr>Ну а дальше как обычно, мы умоемся отлично…  </vt:lpstr>
      <vt:lpstr>Презентация PowerPoint</vt:lpstr>
      <vt:lpstr>Презентация PowerPoint</vt:lpstr>
      <vt:lpstr>И на завтрак все бегом кашу кушать мы пойдем… </vt:lpstr>
      <vt:lpstr>Презентация PowerPoint</vt:lpstr>
      <vt:lpstr>Поиграем, отдохнём и на занятия пойдем… </vt:lpstr>
      <vt:lpstr>Презентация PowerPoint</vt:lpstr>
      <vt:lpstr>Презентация PowerPoint</vt:lpstr>
      <vt:lpstr>Детки в садике живут, Здесь играют и поют, Здесь друзей себе находят, На прогулку с ними ходят.</vt:lpstr>
      <vt:lpstr>Презентация PowerPoint</vt:lpstr>
      <vt:lpstr>Наши воспитатели очень уж старательны, научили нас лепить, а еще и труд любить… </vt:lpstr>
      <vt:lpstr>Презентация PowerPoint</vt:lpstr>
      <vt:lpstr>Презентация PowerPoint</vt:lpstr>
      <vt:lpstr>Приготовят повара вкусный нам обед всегда… </vt:lpstr>
      <vt:lpstr>Презентация PowerPoint</vt:lpstr>
      <vt:lpstr>Наступает «тихий час». Дети глазки закрывают И тихонько засыпают. Где-то стук какой-то слышен… Это дождь стучит по крыше. Он, наверное, не знает, Что ребята отдыхают. </vt:lpstr>
      <vt:lpstr>Презентация PowerPoint</vt:lpstr>
      <vt:lpstr>Презентация PowerPoint</vt:lpstr>
      <vt:lpstr>Вот уже вставать пора! Просыпайся, детвора!!! Быстро встанем по порядку – Дружно сделаем зарядку! Все готовы? Не зевай! Упражнения начинай! </vt:lpstr>
      <vt:lpstr>Презентация PowerPoint</vt:lpstr>
      <vt:lpstr>Там и книжки, и игрушки, Там любимые друзья, Мои верные подружки, Мне без них никак нельзя! </vt:lpstr>
      <vt:lpstr>Презентация PowerPoint</vt:lpstr>
      <vt:lpstr>Мы играем целый день, Целый день играть не лень. Куклы, кубики и мишки… Можем мы читать и книжки- Мы большие дети, Всё познать хотим на свете. </vt:lpstr>
      <vt:lpstr>Презентация PowerPoint</vt:lpstr>
      <vt:lpstr>Презентация PowerPoint</vt:lpstr>
      <vt:lpstr>Презентация PowerPoint</vt:lpstr>
      <vt:lpstr>Презентация PowerPoint</vt:lpstr>
      <vt:lpstr>Солнце скрылось за домами, Покидаем детский сад. Я рассказываю маме Про себя и про ребят. Как мы хором песни пели, Как играли в чехарду, Что мы пили, Что мы ели, Что читали в детсаду. Я рассказываю честно И подробно обо всем. Знаю, маме интересно Знать о том, Как мы живем.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"Один день из жизни детского сада"</dc:title>
  <dc:creator>M</dc:creator>
  <cp:lastModifiedBy>админ</cp:lastModifiedBy>
  <cp:revision>16</cp:revision>
  <dcterms:created xsi:type="dcterms:W3CDTF">2020-01-09T15:45:20Z</dcterms:created>
  <dcterms:modified xsi:type="dcterms:W3CDTF">2020-02-05T09:31:17Z</dcterms:modified>
</cp:coreProperties>
</file>