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6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690" autoAdjust="0"/>
  </p:normalViewPr>
  <p:slideViewPr>
    <p:cSldViewPr>
      <p:cViewPr varScale="1">
        <p:scale>
          <a:sx n="60" d="100"/>
          <a:sy n="60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48CD23-5E8C-4C89-8B82-E057DB94B2D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40ED27-7FAC-46A1-9FD6-D310880ED0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836712"/>
            <a:ext cx="9865096" cy="24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Мастер - класс     </a:t>
            </a:r>
            <a:b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  </a:t>
            </a:r>
            <a:r>
              <a:rPr lang="ru-RU" sz="4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 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«</a:t>
            </a:r>
            <a:r>
              <a:rPr lang="ru-RU" sz="4400" dirty="0" smtClean="0"/>
              <a:t>Развитие речи посредством использования нетрадиционных пальчиковых игр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»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Воспитатель: М.Я. Хасанова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4999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823_165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74271" y="-2691"/>
            <a:ext cx="5852583" cy="7286677"/>
          </a:xfrm>
          <a:prstGeom prst="teardrop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823_165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28796" y="-25"/>
            <a:ext cx="5429287" cy="7000926"/>
          </a:xfrm>
          <a:prstGeom prst="round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823_165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00043"/>
            <a:ext cx="7358114" cy="58245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823_165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480326" cy="5610244"/>
          </a:xfrm>
          <a:prstGeom prst="smileyFac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823_165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5852583" cy="5824558"/>
          </a:xfrm>
          <a:prstGeom prst="smileyFace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80823_165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trapezoid">
            <a:avLst>
              <a:gd name="adj" fmla="val 32126"/>
            </a:avLst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411424" cy="579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Рефлексия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в деятельности. Игра является ведущим видом деятельности, через нее дети отражают полученные знания, впечатления. Игра – естественное состояние ребенка! Она способна полностью удовлетворить его потребности в жизнерадостных движениях. Игра – всегда инициатива, фантазия, эмоции. А. М. Горький писал: «Игра – путь к познанию мира, в котором они живут и который призваны изменить».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32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итог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приоритетным в работе с детьми по развитию речи являются игровые технологии, которые включают в себя не только комплекс мероприятий по сохранению и укреплению здоровья детей, но и дают ребёнку возможность обрести уверенность в себе, улучшить результаты коррекции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2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Цель мастер-класса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педагогов с видами нетрадиционных пальчиковых игр и их использование в образовательном процессе ДОУ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облюдать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принципы коррекционной работы для достижения наиболее эффективных результатов.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вовлечь педагогов в совместную игровую деятельность, вызывая интерес к данной проблеме.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побуждать педагогов использовать в своей работе новые формы и методы работы, воспитывать положительный эмоциональный настрой и интерес ребёнка к занятию.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Актуальность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Одним из основных показателей готовности ребёнка к успешному обучению в школе является правильная, хорошо развитая речь. Хорошая речь – важнейшее условие всестороннего полноценного развития детей. Поэтому так важно заботиться о своевременном формировании речи детей, о её чистоте и правильности, предупреждая и исправляя различные нарушения, которыми считаются любые отклонения от общепринятых норм данного языка.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Учёные всего мира признали, что игра является ведущим видом деятельности ребёнка дошкольного возраста. Наши отечественные педагоги и психологи доказали, что игра положительно влияет на развитие психики ребёнка.</a:t>
            </a:r>
          </a:p>
          <a:p>
            <a:pPr marL="0" indent="0" algn="ctr">
              <a:buNone/>
            </a:pPr>
            <a:r>
              <a:rPr lang="ru-RU" dirty="0"/>
              <a:t>  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4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852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12976"/>
            <a:ext cx="4762075" cy="3571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2" y="188640"/>
            <a:ext cx="5349332" cy="4011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973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47631" y="992729"/>
            <a:ext cx="643271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752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2129" y="1016223"/>
            <a:ext cx="6620667" cy="496550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287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823_165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00162" y="1428739"/>
            <a:ext cx="5715063" cy="42862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823_165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64547" y="-78543"/>
            <a:ext cx="6372096" cy="7500990"/>
          </a:xfrm>
          <a:prstGeom prst="smileyFac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823_165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766078" cy="5824558"/>
          </a:xfrm>
          <a:prstGeom prst="hear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283</TotalTime>
  <Words>225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Мастер - класс          «Развитие речи посредством использования нетрадиционных пальчиковых игр»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                      итог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         «Роль сказки в экологическом образовании дошкольников»</dc:title>
  <dc:creator>index</dc:creator>
  <cp:lastModifiedBy>A</cp:lastModifiedBy>
  <cp:revision>19</cp:revision>
  <dcterms:created xsi:type="dcterms:W3CDTF">2018-04-01T17:53:20Z</dcterms:created>
  <dcterms:modified xsi:type="dcterms:W3CDTF">2018-08-27T17:39:30Z</dcterms:modified>
</cp:coreProperties>
</file>